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5CEF5-A974-402B-939E-859ED1F747CD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9BE2C-0D58-41A8-8782-58A9A6251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9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2CD0E-09E1-4A24-AC9B-1698F5A325C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451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C3C7084-2B85-44EA-9637-80C02416AA77}" type="datetimeFigureOut">
              <a:rPr lang="en-US" smtClean="0">
                <a:solidFill>
                  <a:prstClr val="white"/>
                </a:solidFill>
              </a:rPr>
              <a:pPr/>
              <a:t>2/10/2015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226A8C7-7D58-4B56-95A2-FE06EDBD6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2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7084-2B85-44EA-9637-80C02416AA77}" type="datetimeFigureOut">
              <a:rPr lang="en-US" smtClean="0">
                <a:solidFill>
                  <a:prstClr val="white"/>
                </a:solidFill>
              </a:rPr>
              <a:pPr/>
              <a:t>2/10/2015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A8C7-7D58-4B56-95A2-FE06EDBD623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9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7084-2B85-44EA-9637-80C02416AA77}" type="datetimeFigureOut">
              <a:rPr lang="en-US" smtClean="0">
                <a:solidFill>
                  <a:prstClr val="white"/>
                </a:solidFill>
              </a:rPr>
              <a:pPr/>
              <a:t>2/10/2015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A8C7-7D58-4B56-95A2-FE06EDBD623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971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BC3C7084-2B85-44EA-9637-80C02416AA77}" type="datetimeFigureOut">
              <a:rPr lang="en-US" smtClean="0">
                <a:solidFill>
                  <a:prstClr val="white"/>
                </a:solidFill>
              </a:rPr>
              <a:pPr/>
              <a:t>2/10/2015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A8C7-7D58-4B56-95A2-FE06EDBD623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99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BC3C7084-2B85-44EA-9637-80C02416AA77}" type="datetimeFigureOut">
              <a:rPr lang="en-US" smtClean="0">
                <a:solidFill>
                  <a:prstClr val="white"/>
                </a:solidFill>
              </a:rPr>
              <a:pPr/>
              <a:t>2/10/2015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D226A8C7-7D58-4B56-95A2-FE06EDBD623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7075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BC3C7084-2B85-44EA-9637-80C02416AA77}" type="datetimeFigureOut">
              <a:rPr lang="en-US" smtClean="0">
                <a:solidFill>
                  <a:prstClr val="white"/>
                </a:solidFill>
              </a:rPr>
              <a:pPr/>
              <a:t>2/10/2015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D226A8C7-7D58-4B56-95A2-FE06EDBD623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32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BC3C7084-2B85-44EA-9637-80C02416AA77}" type="datetimeFigureOut">
              <a:rPr lang="en-US" smtClean="0">
                <a:solidFill>
                  <a:prstClr val="white"/>
                </a:solidFill>
              </a:rPr>
              <a:pPr/>
              <a:t>2/10/2015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D226A8C7-7D58-4B56-95A2-FE06EDBD623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4041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7084-2B85-44EA-9637-80C02416AA77}" type="datetimeFigureOut">
              <a:rPr lang="en-US" smtClean="0">
                <a:solidFill>
                  <a:prstClr val="white"/>
                </a:solidFill>
              </a:rPr>
              <a:pPr/>
              <a:t>2/10/2015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A8C7-7D58-4B56-95A2-FE06EDBD623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77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BC3C7084-2B85-44EA-9637-80C02416AA77}" type="datetimeFigureOut">
              <a:rPr lang="en-US" smtClean="0">
                <a:solidFill>
                  <a:prstClr val="white"/>
                </a:solidFill>
              </a:rPr>
              <a:pPr/>
              <a:t>2/10/2015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D226A8C7-7D58-4B56-95A2-FE06EDBD623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050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BC3C7084-2B85-44EA-9637-80C02416AA77}" type="datetimeFigureOut">
              <a:rPr lang="en-US" smtClean="0">
                <a:solidFill>
                  <a:prstClr val="white"/>
                </a:solidFill>
              </a:rPr>
              <a:pPr/>
              <a:t>2/10/2015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D226A8C7-7D58-4B56-95A2-FE06EDBD623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564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BC3C7084-2B85-44EA-9637-80C02416AA77}" type="datetimeFigureOut">
              <a:rPr lang="en-US" smtClean="0">
                <a:solidFill>
                  <a:prstClr val="white"/>
                </a:solidFill>
              </a:rPr>
              <a:pPr/>
              <a:t>2/10/2015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D226A8C7-7D58-4B56-95A2-FE06EDBD623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60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C3C7084-2B85-44EA-9637-80C02416AA77}" type="datetimeFigureOut">
              <a:rPr lang="en-US" smtClean="0">
                <a:solidFill>
                  <a:prstClr val="white"/>
                </a:solidFill>
              </a:rPr>
              <a:pPr/>
              <a:t>2/10/2015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226A8C7-7D58-4B56-95A2-FE06EDBD623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8572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0111" y="1028819"/>
            <a:ext cx="2895600" cy="110410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Pyramid</a:t>
            </a:r>
            <a:br>
              <a:rPr lang="en-US" sz="3200" dirty="0" smtClean="0"/>
            </a:br>
            <a:r>
              <a:rPr lang="en-US" sz="3200" dirty="0" smtClean="0"/>
              <a:t>Summary</a:t>
            </a:r>
            <a:endParaRPr lang="en-US" sz="3200" dirty="0"/>
          </a:p>
        </p:txBody>
      </p:sp>
      <p:sp>
        <p:nvSpPr>
          <p:cNvPr id="5" name="Isosceles Triangle 4"/>
          <p:cNvSpPr/>
          <p:nvPr/>
        </p:nvSpPr>
        <p:spPr>
          <a:xfrm>
            <a:off x="2667000" y="228600"/>
            <a:ext cx="6781800" cy="632460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528602" y="1871003"/>
            <a:ext cx="10550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128847" y="2588455"/>
            <a:ext cx="1764324" cy="1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28735" y="3283635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14557" y="4081976"/>
            <a:ext cx="312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87018" y="4970585"/>
            <a:ext cx="403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95711" y="5921326"/>
            <a:ext cx="5512191" cy="1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29401" y="346765"/>
            <a:ext cx="51862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Line 1: one word to describe a recent successful lesson</a:t>
            </a:r>
          </a:p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2: two words to describe a strategy you used</a:t>
            </a:r>
          </a:p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3: three words to describe what you would share with other teachers about the lesson</a:t>
            </a:r>
          </a:p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4: four </a:t>
            </a:r>
            <a:r>
              <a:rPr lang="en-US" sz="1400" dirty="0" smtClean="0">
                <a:solidFill>
                  <a:schemeClr val="bg1"/>
                </a:solidFill>
              </a:rPr>
              <a:t>words to describe why you think it was successful</a:t>
            </a:r>
          </a:p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5: five words to explain why/how you could or could not use the Pyramid Summary strategy.</a:t>
            </a:r>
          </a:p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6 (optional): six words to add any further thoughts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10552" y="1540917"/>
            <a:ext cx="74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44440" y="2195680"/>
            <a:ext cx="74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1646" y="2850385"/>
            <a:ext cx="74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98852" y="3709686"/>
            <a:ext cx="74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34972" y="4568987"/>
            <a:ext cx="74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95711" y="5460498"/>
            <a:ext cx="74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664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86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Verdana</vt:lpstr>
      <vt:lpstr>Wingdings 2</vt:lpstr>
      <vt:lpstr>Verve</vt:lpstr>
      <vt:lpstr>Pyramid Summary</vt:lpstr>
    </vt:vector>
  </TitlesOfParts>
  <Company>Buncombe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Pyramid</dc:title>
  <dc:creator>Mary Bonyun</dc:creator>
  <cp:lastModifiedBy>Mary Bonyun</cp:lastModifiedBy>
  <cp:revision>6</cp:revision>
  <dcterms:created xsi:type="dcterms:W3CDTF">2015-02-10T18:37:35Z</dcterms:created>
  <dcterms:modified xsi:type="dcterms:W3CDTF">2015-02-10T18:56:51Z</dcterms:modified>
</cp:coreProperties>
</file>